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803"/>
  </p:normalViewPr>
  <p:slideViewPr>
    <p:cSldViewPr snapToGrid="0" snapToObjects="1">
      <p:cViewPr varScale="1">
        <p:scale>
          <a:sx n="96" d="100"/>
          <a:sy n="96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AFB5-5CB8-5E48-9AEC-2932AA6C71A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7C7F-204A-E54C-A400-DBBC6C1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D7C7F-204A-E54C-A400-DBBC6C1C7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3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2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62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8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6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01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627411-37B2-7145-A6F9-2E394FFB1810}"/>
              </a:ext>
            </a:extLst>
          </p:cNvPr>
          <p:cNvSpPr txBox="1"/>
          <p:nvPr userDrawn="1"/>
        </p:nvSpPr>
        <p:spPr>
          <a:xfrm>
            <a:off x="1865376" y="2511552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5FA2-12BE-7743-82F0-BF14EB83B4B2}"/>
              </a:ext>
            </a:extLst>
          </p:cNvPr>
          <p:cNvSpPr txBox="1"/>
          <p:nvPr userDrawn="1"/>
        </p:nvSpPr>
        <p:spPr>
          <a:xfrm>
            <a:off x="402336" y="2511552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AC84B-689D-D54D-B697-A4695150CCA3}"/>
              </a:ext>
            </a:extLst>
          </p:cNvPr>
          <p:cNvSpPr txBox="1"/>
          <p:nvPr userDrawn="1"/>
        </p:nvSpPr>
        <p:spPr>
          <a:xfrm>
            <a:off x="4828032" y="2511552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0F22A-A06B-3142-BAF8-D8C7D8385DB2}"/>
              </a:ext>
            </a:extLst>
          </p:cNvPr>
          <p:cNvSpPr txBox="1"/>
          <p:nvPr userDrawn="1"/>
        </p:nvSpPr>
        <p:spPr>
          <a:xfrm>
            <a:off x="6303264" y="2511552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EDFC0-7337-FD48-B6B6-9DFFB292D0D8}"/>
              </a:ext>
            </a:extLst>
          </p:cNvPr>
          <p:cNvSpPr txBox="1"/>
          <p:nvPr userDrawn="1"/>
        </p:nvSpPr>
        <p:spPr>
          <a:xfrm>
            <a:off x="3340608" y="380390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53BE5-4E90-4147-B159-6E30C6FDC9E9}"/>
              </a:ext>
            </a:extLst>
          </p:cNvPr>
          <p:cNvSpPr txBox="1"/>
          <p:nvPr userDrawn="1"/>
        </p:nvSpPr>
        <p:spPr>
          <a:xfrm>
            <a:off x="1865376" y="380390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943D7-9A4E-D740-AEBE-66AF6B2039AD}"/>
              </a:ext>
            </a:extLst>
          </p:cNvPr>
          <p:cNvSpPr txBox="1"/>
          <p:nvPr userDrawn="1"/>
        </p:nvSpPr>
        <p:spPr>
          <a:xfrm>
            <a:off x="402336" y="380390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2A04E-F414-9547-8C9A-330275D3AF83}"/>
              </a:ext>
            </a:extLst>
          </p:cNvPr>
          <p:cNvSpPr txBox="1"/>
          <p:nvPr userDrawn="1"/>
        </p:nvSpPr>
        <p:spPr>
          <a:xfrm>
            <a:off x="4828032" y="380390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06139-3A38-DB4C-B83B-180C0B449F3B}"/>
              </a:ext>
            </a:extLst>
          </p:cNvPr>
          <p:cNvSpPr txBox="1"/>
          <p:nvPr userDrawn="1"/>
        </p:nvSpPr>
        <p:spPr>
          <a:xfrm>
            <a:off x="6303264" y="380390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237AC1-4D0E-6F40-A423-0248933C080E}"/>
              </a:ext>
            </a:extLst>
          </p:cNvPr>
          <p:cNvSpPr txBox="1"/>
          <p:nvPr userDrawn="1"/>
        </p:nvSpPr>
        <p:spPr>
          <a:xfrm>
            <a:off x="3340608" y="509625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E1E39-4524-BE4F-A1F2-13A09F5F6D04}"/>
              </a:ext>
            </a:extLst>
          </p:cNvPr>
          <p:cNvSpPr txBox="1"/>
          <p:nvPr userDrawn="1"/>
        </p:nvSpPr>
        <p:spPr>
          <a:xfrm>
            <a:off x="1865376" y="509625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0AE2D-6A61-3541-A1F1-889DDD65904A}"/>
              </a:ext>
            </a:extLst>
          </p:cNvPr>
          <p:cNvSpPr txBox="1"/>
          <p:nvPr userDrawn="1"/>
        </p:nvSpPr>
        <p:spPr>
          <a:xfrm>
            <a:off x="402336" y="509625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D1525-25D2-D741-871D-F5B4C91F8D7E}"/>
              </a:ext>
            </a:extLst>
          </p:cNvPr>
          <p:cNvSpPr txBox="1"/>
          <p:nvPr userDrawn="1"/>
        </p:nvSpPr>
        <p:spPr>
          <a:xfrm>
            <a:off x="4828032" y="509625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1C2508-B8D6-E44E-821C-C2A80E367AC7}"/>
              </a:ext>
            </a:extLst>
          </p:cNvPr>
          <p:cNvSpPr txBox="1"/>
          <p:nvPr userDrawn="1"/>
        </p:nvSpPr>
        <p:spPr>
          <a:xfrm>
            <a:off x="6303264" y="509625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2334C-0540-7149-903A-483041FC47BA}"/>
              </a:ext>
            </a:extLst>
          </p:cNvPr>
          <p:cNvSpPr txBox="1"/>
          <p:nvPr userDrawn="1"/>
        </p:nvSpPr>
        <p:spPr>
          <a:xfrm>
            <a:off x="3340608" y="642518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21A0D-088D-904C-9F29-3F4C3258E382}"/>
              </a:ext>
            </a:extLst>
          </p:cNvPr>
          <p:cNvSpPr txBox="1"/>
          <p:nvPr userDrawn="1"/>
        </p:nvSpPr>
        <p:spPr>
          <a:xfrm>
            <a:off x="1865376" y="642518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A7D71-C967-FE4B-AAFB-3252D3746836}"/>
              </a:ext>
            </a:extLst>
          </p:cNvPr>
          <p:cNvSpPr txBox="1"/>
          <p:nvPr userDrawn="1"/>
        </p:nvSpPr>
        <p:spPr>
          <a:xfrm>
            <a:off x="402336" y="642518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01487-A49A-644C-AE23-32601CEB080D}"/>
              </a:ext>
            </a:extLst>
          </p:cNvPr>
          <p:cNvSpPr txBox="1"/>
          <p:nvPr userDrawn="1"/>
        </p:nvSpPr>
        <p:spPr>
          <a:xfrm>
            <a:off x="4828032" y="642518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4BDF6-FC84-AF40-B657-31D699B30A66}"/>
              </a:ext>
            </a:extLst>
          </p:cNvPr>
          <p:cNvSpPr txBox="1"/>
          <p:nvPr userDrawn="1"/>
        </p:nvSpPr>
        <p:spPr>
          <a:xfrm>
            <a:off x="6303264" y="6425184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368C2E-CCB7-4546-B535-3C16717AA47E}"/>
              </a:ext>
            </a:extLst>
          </p:cNvPr>
          <p:cNvSpPr txBox="1"/>
          <p:nvPr userDrawn="1"/>
        </p:nvSpPr>
        <p:spPr>
          <a:xfrm>
            <a:off x="3340608" y="2511552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92327B-83E9-5E48-B0CA-35B4A15392D0}"/>
              </a:ext>
            </a:extLst>
          </p:cNvPr>
          <p:cNvSpPr txBox="1"/>
          <p:nvPr userDrawn="1"/>
        </p:nvSpPr>
        <p:spPr>
          <a:xfrm>
            <a:off x="3340608" y="119481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0E71B-A170-0048-B90B-F58623E71335}"/>
              </a:ext>
            </a:extLst>
          </p:cNvPr>
          <p:cNvSpPr txBox="1"/>
          <p:nvPr userDrawn="1"/>
        </p:nvSpPr>
        <p:spPr>
          <a:xfrm>
            <a:off x="1865376" y="119481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066D99-5EA1-EA4F-95F1-9DF2F8C1B252}"/>
              </a:ext>
            </a:extLst>
          </p:cNvPr>
          <p:cNvSpPr txBox="1"/>
          <p:nvPr userDrawn="1"/>
        </p:nvSpPr>
        <p:spPr>
          <a:xfrm>
            <a:off x="402336" y="119481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66B36B-A59E-E84B-83F7-09729AF4A14E}"/>
              </a:ext>
            </a:extLst>
          </p:cNvPr>
          <p:cNvSpPr txBox="1"/>
          <p:nvPr userDrawn="1"/>
        </p:nvSpPr>
        <p:spPr>
          <a:xfrm>
            <a:off x="4828032" y="119481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8C7597-4224-D440-94CE-52C6EEE58A8D}"/>
              </a:ext>
            </a:extLst>
          </p:cNvPr>
          <p:cNvSpPr txBox="1"/>
          <p:nvPr userDrawn="1"/>
        </p:nvSpPr>
        <p:spPr>
          <a:xfrm>
            <a:off x="6303264" y="1194816"/>
            <a:ext cx="1341120" cy="99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A2B5C40-60BC-AA46-B6E4-F41BFB401A19}"/>
              </a:ext>
            </a:extLst>
          </p:cNvPr>
          <p:cNvSpPr txBox="1"/>
          <p:nvPr/>
        </p:nvSpPr>
        <p:spPr>
          <a:xfrm>
            <a:off x="3082833" y="328464"/>
            <a:ext cx="49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F59D4C-5320-4042-8ECC-60D563CFA9EE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630BC1-EC9A-A54E-A797-EB9EE18B2BF4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4B2C5-1F4B-B541-93AB-613EF7DA6E89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88C218-8D87-E840-9862-4E505E97E588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26AD70-6EEA-5B4A-8AFC-D76C95AC952F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62D292-D0B8-404B-AECA-33E26A68C5DD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3FBA71-1A5D-254D-8C69-AF15686E16C0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91882A-B5C5-7045-BE54-AEBCDA41C4EF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68F76A-3DE1-5A44-9C5A-DBC37468AFC7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1B10AB-FE46-EC48-A238-D518EC083DC9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DAEF7B-770A-2F4F-8984-8B8D52A8EFA2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17B593-E7E7-724F-A240-DBF14ED715A2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C7A4CF-476A-8841-A508-3A2EE67C0D35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38F51-0C05-8048-B38A-A9CB5B11DD60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46911B-5836-5848-BD32-7AC1BB1268BA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462871-44FA-F14B-A54E-D5F995E61EDB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C06DCE-DA2D-624A-ADBB-9846FD469273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956CBF-A687-1E4B-B390-651EA4288BB8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92E80F-1955-114A-B54C-776B716D24C1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46C328-602E-C34B-A5DB-AA2729A3442F}"/>
              </a:ext>
            </a:extLst>
          </p:cNvPr>
          <p:cNvSpPr txBox="1"/>
          <p:nvPr/>
        </p:nvSpPr>
        <p:spPr>
          <a:xfrm>
            <a:off x="6231718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FAF410-3D26-2544-971F-A46311036C43}"/>
              </a:ext>
            </a:extLst>
          </p:cNvPr>
          <p:cNvSpPr txBox="1"/>
          <p:nvPr/>
        </p:nvSpPr>
        <p:spPr>
          <a:xfrm>
            <a:off x="4755431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30CF1A-B959-3845-BFC1-059BF83C36AD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00813C-71A4-CD4F-B067-27B355ABB004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1218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97CA-5B83-5744-AE26-A29A9FB8A059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A4403-7913-D348-8E32-B9C747138307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0A554-A93F-FA44-A60A-A25BE34F3711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C643D-0907-2C41-87A7-D4D2EBF4D50E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0C70D-01CD-0743-92D1-AAA0CC34EF41}"/>
              </a:ext>
            </a:extLst>
          </p:cNvPr>
          <p:cNvSpPr txBox="1"/>
          <p:nvPr/>
        </p:nvSpPr>
        <p:spPr>
          <a:xfrm>
            <a:off x="1829351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F8B33-A034-484D-8343-79E1E2FA0C72}"/>
              </a:ext>
            </a:extLst>
          </p:cNvPr>
          <p:cNvSpPr txBox="1"/>
          <p:nvPr/>
        </p:nvSpPr>
        <p:spPr>
          <a:xfrm>
            <a:off x="340002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07C6F-B504-6F40-8F98-8AEFBFA9EFDC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DAE8D-3432-9E40-AC7B-E86800E9E1CA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2DD4B-0326-9441-8DEF-B032C6075085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C24C2-7889-E247-AF6B-ABC7A6D23447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F2F4-7BD2-4B49-B40E-B23AF0976FC9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53065-B439-0042-938D-B41B4D5A9989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15582-E52F-1F41-A08F-C68FBFAA5755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F54C4-6A36-7748-AE5C-09455CFFDD70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B53CC-214F-964B-96D5-8088A88D498C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AA9A-D307-4A44-A093-69B7DD178EE4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2EA2B-70E1-534C-9980-B7AEF2117465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025D4-AF83-4543-BB6B-4B6B35173475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A488C0-60E7-C44B-BDA1-DD9636E90ACE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C50515-8A17-C34E-8DEF-F3371EB92B96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F2239-E8B2-734C-AB67-D9EDD6F3C779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ABDC9B-5ADF-1F4A-9138-4E8330E9FE84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7FF04-E58F-C04D-A5C7-42C447EC8B2A}"/>
              </a:ext>
            </a:extLst>
          </p:cNvPr>
          <p:cNvSpPr txBox="1"/>
          <p:nvPr/>
        </p:nvSpPr>
        <p:spPr>
          <a:xfrm>
            <a:off x="3082833" y="328464"/>
            <a:ext cx="49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8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8804BE6-55AF-494D-B7EE-91728A7E8829}"/>
              </a:ext>
            </a:extLst>
          </p:cNvPr>
          <p:cNvSpPr txBox="1"/>
          <p:nvPr/>
        </p:nvSpPr>
        <p:spPr>
          <a:xfrm>
            <a:off x="2938958" y="328464"/>
            <a:ext cx="49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30BEBB-792A-4A48-8E00-8F2D2B7B0707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19FFB3-789E-F349-BF5A-101D3A662E99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A4EFC7-0C4B-3B46-97E8-B673DE139551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325515-1234-014F-BB98-573F7E9AC051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31971A-4F8F-A54D-BA13-1F628D55BEE7}"/>
              </a:ext>
            </a:extLst>
          </p:cNvPr>
          <p:cNvSpPr txBox="1"/>
          <p:nvPr/>
        </p:nvSpPr>
        <p:spPr>
          <a:xfrm>
            <a:off x="1829351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EDA7B-62A4-F248-A33A-C8840D9FC4B5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8DC86B-1FAB-5B43-A919-8B3E46608516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7613E5-CFC5-8E40-80B9-9CEEA900165A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03FD21-5E89-BA46-8C32-FABAED5E7BE5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506B1F-8B4B-6A49-9AE1-B9549B4EBBFD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FFBDEF-1502-1C45-8DFB-E5967B0AD3B1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4C37AE-19C4-4649-8F81-9347A1A9EBB8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FB0513-5DBE-264C-BE85-4BD2CCA80612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59CB8B-26E0-934F-AF27-1F6F05738EEF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130049-2ADF-B949-A3A5-24D4A0740CFA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DF6BEF-CB13-314D-A71A-1552CFF99F34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7BBC22-CA03-D742-8035-766087EEBAE7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78F252-AC0C-F543-907F-9B1200E8446E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5C746D-D60F-7C40-8806-8C93456404A5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8D0829-44A9-534E-BADB-9BEF1387AA45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ADDEED-E59F-B243-B934-5068D3B0A652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9A1405-02B5-4548-BF04-B14E8CAF80BC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FAD5A3-05E8-EF4C-B8B7-5B5F9BC1174A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082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955A206-25DC-F244-8266-84F29FD12856}"/>
              </a:ext>
            </a:extLst>
          </p:cNvPr>
          <p:cNvSpPr txBox="1"/>
          <p:nvPr/>
        </p:nvSpPr>
        <p:spPr>
          <a:xfrm>
            <a:off x="2756263" y="328464"/>
            <a:ext cx="527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B31E8A-9D79-1A42-A61C-27066880976B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F8788-0551-4448-B828-E721CF36590A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0E3ADD-23A9-B740-9D6F-CC6C43515580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A704E6-D3C9-A14B-B265-A045B9257E6B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C4D56C-012B-AE47-8C0B-32C19950B0F0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09E81D-2419-6B48-BD78-90F72F9BDDBB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0C0AE9-13BE-0A47-96A6-9FF923F3DBBD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6A8C-65EB-BD44-A41E-4CFFB043696D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93582-BB34-9E49-AB59-EE1A2A75A810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CDD16A-7701-3147-AD82-C752059610A8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F4D6AA-135B-FF41-A599-039A88FAE532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61F73A-1C62-9548-BB66-98467A880DD3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248BFF-7896-B644-A15A-15E678CA3BC3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75E813-DCED-B44D-BE12-841B470181B3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8653B0-3E6C-4F4B-AA94-E058B5F6AD0D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0415FC-DC50-6749-84E5-87B76B30F7E5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221BDC-4897-6443-B03E-08DCDA3876CE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4E4BF-9877-8F46-AD5E-DB491B25A8E7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7D5266-9F78-924F-918C-6BC1D90A5DB1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D9C99C-BE4A-7243-BBF2-24CF3CB7156A}"/>
              </a:ext>
            </a:extLst>
          </p:cNvPr>
          <p:cNvSpPr txBox="1"/>
          <p:nvPr/>
        </p:nvSpPr>
        <p:spPr>
          <a:xfrm>
            <a:off x="6231718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4F70DC-7320-FA45-9079-DA954BCF7ADA}"/>
              </a:ext>
            </a:extLst>
          </p:cNvPr>
          <p:cNvSpPr txBox="1"/>
          <p:nvPr/>
        </p:nvSpPr>
        <p:spPr>
          <a:xfrm>
            <a:off x="4755431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8FAA77-7B33-304D-AFDD-921BA80CF900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CF3DBF-2331-D046-AA54-BC72A50CC0FC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8803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7546BC4-E2AF-4C41-91C7-CB985466511B}"/>
              </a:ext>
            </a:extLst>
          </p:cNvPr>
          <p:cNvSpPr txBox="1"/>
          <p:nvPr/>
        </p:nvSpPr>
        <p:spPr>
          <a:xfrm>
            <a:off x="3513909" y="328464"/>
            <a:ext cx="451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193D28-90EE-2B49-B699-6B424B0F320B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BF8CF-2C24-0347-9C68-3B0B6AAF7B44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837641-929E-604A-B1A4-16D44DAF8E66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EF5BD0-3702-8F48-B0C3-E1EEF7794A2E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F1AF57-4CDA-4247-8371-BFAF26CFB891}"/>
              </a:ext>
            </a:extLst>
          </p:cNvPr>
          <p:cNvSpPr txBox="1"/>
          <p:nvPr/>
        </p:nvSpPr>
        <p:spPr>
          <a:xfrm>
            <a:off x="1829351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8DDE52-2260-1349-A500-578E3C552F27}"/>
              </a:ext>
            </a:extLst>
          </p:cNvPr>
          <p:cNvSpPr txBox="1"/>
          <p:nvPr/>
        </p:nvSpPr>
        <p:spPr>
          <a:xfrm>
            <a:off x="340002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1EB4E9-AB83-3F4C-BD25-141AAD9A16CE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EDAB4B-FD83-2241-9FD0-E411F106181D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AB37D8-4814-6E44-A463-A151D09BD10B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9DC679-9579-764C-97F2-BA69962F5C09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EA390E-B51B-9E48-90E7-B3C331AB1203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FEF88B-23B8-8A42-AEBF-304FB2044506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0115F3-8017-D846-99B8-5F86D967C688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A2E7AA-B9E6-2A4E-AB2E-06CEB65AC957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9BFF32-F6CC-AB43-B1DA-CAFEA9F66825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2B2476-C20C-D343-B956-5E6E9E7CB603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BCAF7B-AFBF-8548-952A-8C02CE7AB984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EF2FAE-031A-3E4C-8ADB-0BBF258A73DB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7B2E69-3856-8840-815D-79EA698689F0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A25D84-6F02-4F4E-A3FA-C439EB9B39B1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225047-27B4-5F41-A64F-8968A4E1F3B1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25507D-6A22-5444-AA28-F7488F8B87CB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9F7179-7229-764F-848D-3F2DC1C2F47F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5320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09C19AA-B2AD-994F-8B8B-287AADC9B69C}"/>
              </a:ext>
            </a:extLst>
          </p:cNvPr>
          <p:cNvSpPr txBox="1"/>
          <p:nvPr/>
        </p:nvSpPr>
        <p:spPr>
          <a:xfrm>
            <a:off x="4206239" y="328464"/>
            <a:ext cx="382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86FB7D-0AE2-8D41-9979-DCEA804C5ACB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EB3E24-4443-BA41-BE16-A64F0D58D225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6DD6F3-019F-C04C-BF7D-32EE61DD5FD4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10E135-DFF3-B041-95C7-9F1AE0B30B59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5CEDE8-0486-5A43-A281-2CD0639A8336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2672E6-07A4-9B4A-B0B3-F30D81E38D52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D5FBA4-3887-AE40-B63F-D4B02F8CC20C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5E0C64-BDC9-AF4F-9333-DB140B597173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FACDB3-3913-294B-A1E0-280EB4E9EAFC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08C94D-C0B6-A54F-84B9-B822D34206A5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12CAA3-5C56-904D-A38A-9426FCDBBC20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E10A07-48AF-2644-AD6E-6BB42BFB5554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5C373A-3C11-894D-B3D3-9DBCCCB70A09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86F904-B2BD-8247-AFA6-123332DAB16F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532958-95F6-B240-8420-48F15EBC583E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8CE9F5-6FAE-5B46-B28F-730CA40CFF0C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3E86A3-1F5E-844F-A7A6-643D3F1DBD28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C102DD-B96B-8145-B348-D8A5D581391A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F1CB40-8C1F-9B45-8ADB-EED070B12995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166BE9-362B-904B-9701-3A0943C01447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0EFE81-973B-3144-BA62-680F150E02C4}"/>
              </a:ext>
            </a:extLst>
          </p:cNvPr>
          <p:cNvSpPr txBox="1"/>
          <p:nvPr/>
        </p:nvSpPr>
        <p:spPr>
          <a:xfrm>
            <a:off x="4755431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7859F3-340E-E748-82A2-54EAD28287B2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C9EF01-E079-5345-8C30-C51AA5411BE5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6625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5FE27B27-C677-6C45-BAC4-CC2D2C9625B4}"/>
              </a:ext>
            </a:extLst>
          </p:cNvPr>
          <p:cNvSpPr txBox="1"/>
          <p:nvPr/>
        </p:nvSpPr>
        <p:spPr>
          <a:xfrm>
            <a:off x="3683725" y="328464"/>
            <a:ext cx="434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4C7F51-C525-F04F-B617-6D20453F1EE0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F2000-C834-FD4A-AA02-1B5255DCE09D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397D0B-8201-7445-9242-2A44E517D4BA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4B6A7F-1231-A744-95DF-AD460C84496D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52CE52-C9D1-2942-97E5-65E5886F5F62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C42471-A5CB-5B4B-BE60-FC76C173A0D8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72FB88-C89C-FA47-94F9-863121DAD161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C11DC0-0FE5-6346-8E2E-C9532F96487F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399FD0-729D-4843-ACF1-9ECFEE9641D0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FA6332-E09D-B648-8D81-40D209E6DB38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6E2730-D4C9-604C-A2F9-297F710FE57C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66F986-44B4-0D42-B46E-C3C7E3910124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5C2150-6289-FF49-8D10-78EDDD11EC77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EB6584-F6B9-5048-AB80-13C9257033A7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D9A6C9-2C17-F443-90B2-40F8CEE87E84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CAED59-EE4C-1045-A479-7F7F9449400F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905142-1401-A24C-810F-814E7D876851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CBAE6E-7066-1B44-87D1-88882C11FF44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FDD82D-1530-854F-99C7-325962A7ECFD}"/>
              </a:ext>
            </a:extLst>
          </p:cNvPr>
          <p:cNvSpPr txBox="1"/>
          <p:nvPr/>
        </p:nvSpPr>
        <p:spPr>
          <a:xfrm>
            <a:off x="6231718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1B6D6C-8A93-2F42-94B5-631FC1340170}"/>
              </a:ext>
            </a:extLst>
          </p:cNvPr>
          <p:cNvSpPr txBox="1"/>
          <p:nvPr/>
        </p:nvSpPr>
        <p:spPr>
          <a:xfrm>
            <a:off x="4755431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C2C74A-A603-5A4D-B5A4-18776E9A1CDF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CEF04A-BB00-6543-8E86-2D9216726BFA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993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BAE3DE6-10B5-A84F-B4DC-F60EA9631475}"/>
              </a:ext>
            </a:extLst>
          </p:cNvPr>
          <p:cNvSpPr txBox="1"/>
          <p:nvPr/>
        </p:nvSpPr>
        <p:spPr>
          <a:xfrm>
            <a:off x="4140925" y="328464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91A893-B0B8-F246-9EEE-44A2B399D19D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0FDB86-B1E2-7542-8655-90202C77A070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92780-14B5-5044-87F9-63793A17B43F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701B5C-3F9F-FE40-BB28-DC71D00A4A3F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5C8286-0981-8A40-B929-0908C298DBEB}"/>
              </a:ext>
            </a:extLst>
          </p:cNvPr>
          <p:cNvSpPr txBox="1"/>
          <p:nvPr/>
        </p:nvSpPr>
        <p:spPr>
          <a:xfrm>
            <a:off x="1829351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B53207-C705-684D-9A15-08ACC4B0CE55}"/>
              </a:ext>
            </a:extLst>
          </p:cNvPr>
          <p:cNvSpPr txBox="1"/>
          <p:nvPr/>
        </p:nvSpPr>
        <p:spPr>
          <a:xfrm>
            <a:off x="340002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44C57D-8DA5-F04C-8FF9-00F33850035B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BDF442-CC6E-A34E-BBF6-BBEAD087D445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6B6216-7630-8843-A3E7-CC93F173ECBF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0A3DE-D14F-6747-B483-57130D208FF2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21E176-A1D3-5C4C-A490-A5D177337A91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905828-8BAF-CD43-B9F5-6FF131626BC2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677231-3EB9-DC40-B325-A9762797F13F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A68E52-03DF-2C4C-A1D1-9DD7F5C9672D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E5D789-E28C-F94C-B4EC-2CA8C28562AD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05E3CE-8A21-6E47-B631-D92F4BB80195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7D3EC1-D977-4546-B098-8BFBAF301E24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CE7859-17F0-D741-88B5-E27F58090C73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2FFFD1-2730-5343-B096-A3755468B981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12F209-3564-9545-B770-07D719E9F985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C826E4-89CD-2444-8670-63F3A143AFE5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886FFA-53A4-AE42-A31E-E36F5C9ADEA3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B9A931-29C1-1342-9957-DC43B194B069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1668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0A5D627-3E94-974B-A065-F70C0CF5E840}"/>
              </a:ext>
            </a:extLst>
          </p:cNvPr>
          <p:cNvSpPr txBox="1"/>
          <p:nvPr/>
        </p:nvSpPr>
        <p:spPr>
          <a:xfrm>
            <a:off x="4023359" y="328464"/>
            <a:ext cx="40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 NAME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C331AC-1A44-9349-90B4-677ACB385746}"/>
              </a:ext>
            </a:extLst>
          </p:cNvPr>
          <p:cNvSpPr txBox="1"/>
          <p:nvPr/>
        </p:nvSpPr>
        <p:spPr>
          <a:xfrm>
            <a:off x="7889782" y="1143185"/>
            <a:ext cx="1815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Text Here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67939-FA3E-C24D-87F7-A65A9C6E0E4B}"/>
              </a:ext>
            </a:extLst>
          </p:cNvPr>
          <p:cNvSpPr txBox="1"/>
          <p:nvPr/>
        </p:nvSpPr>
        <p:spPr>
          <a:xfrm>
            <a:off x="6270355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C02CA9-C121-4444-8F00-A7E1119E88AD}"/>
              </a:ext>
            </a:extLst>
          </p:cNvPr>
          <p:cNvSpPr txBox="1"/>
          <p:nvPr/>
        </p:nvSpPr>
        <p:spPr>
          <a:xfrm>
            <a:off x="4781189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4BABE6-579E-8548-AF56-FCA42545FE69}"/>
              </a:ext>
            </a:extLst>
          </p:cNvPr>
          <p:cNvSpPr txBox="1"/>
          <p:nvPr/>
        </p:nvSpPr>
        <p:spPr>
          <a:xfrm>
            <a:off x="3305638" y="105485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8B0608-805D-074A-97AA-7CB23BA7982C}"/>
              </a:ext>
            </a:extLst>
          </p:cNvPr>
          <p:cNvSpPr txBox="1"/>
          <p:nvPr/>
        </p:nvSpPr>
        <p:spPr>
          <a:xfrm>
            <a:off x="6257660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7DCA59-8B72-6C49-96FF-0DCABF012D74}"/>
              </a:ext>
            </a:extLst>
          </p:cNvPr>
          <p:cNvSpPr txBox="1"/>
          <p:nvPr/>
        </p:nvSpPr>
        <p:spPr>
          <a:xfrm>
            <a:off x="4768494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4B7E6C-6013-154C-A3BC-9A9A10E43F44}"/>
              </a:ext>
            </a:extLst>
          </p:cNvPr>
          <p:cNvSpPr txBox="1"/>
          <p:nvPr/>
        </p:nvSpPr>
        <p:spPr>
          <a:xfrm>
            <a:off x="3305822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23B93D-E855-604E-958D-AF3EC3505CC0}"/>
              </a:ext>
            </a:extLst>
          </p:cNvPr>
          <p:cNvSpPr txBox="1"/>
          <p:nvPr/>
        </p:nvSpPr>
        <p:spPr>
          <a:xfrm>
            <a:off x="1829535" y="2343542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EA11E6-5EE7-CF4C-B29A-B1EE74DFFB2C}"/>
              </a:ext>
            </a:extLst>
          </p:cNvPr>
          <p:cNvSpPr txBox="1"/>
          <p:nvPr/>
        </p:nvSpPr>
        <p:spPr>
          <a:xfrm>
            <a:off x="352881" y="2304905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08F347-77C5-C048-8546-2812056EA962}"/>
              </a:ext>
            </a:extLst>
          </p:cNvPr>
          <p:cNvSpPr txBox="1"/>
          <p:nvPr/>
        </p:nvSpPr>
        <p:spPr>
          <a:xfrm>
            <a:off x="6270171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A0544-1084-6B4E-BF15-B754506F8949}"/>
              </a:ext>
            </a:extLst>
          </p:cNvPr>
          <p:cNvSpPr txBox="1"/>
          <p:nvPr/>
        </p:nvSpPr>
        <p:spPr>
          <a:xfrm>
            <a:off x="4781005" y="3619900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4C44D7-3B44-5B4E-96E2-7758537B28F3}"/>
              </a:ext>
            </a:extLst>
          </p:cNvPr>
          <p:cNvSpPr txBox="1"/>
          <p:nvPr/>
        </p:nvSpPr>
        <p:spPr>
          <a:xfrm>
            <a:off x="3318333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73CEED-6343-784A-BC5A-667A21C894BE}"/>
              </a:ext>
            </a:extLst>
          </p:cNvPr>
          <p:cNvSpPr txBox="1"/>
          <p:nvPr/>
        </p:nvSpPr>
        <p:spPr>
          <a:xfrm>
            <a:off x="1829167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ACAF6B-8E01-4544-9D2F-21B88DFD2CF2}"/>
              </a:ext>
            </a:extLst>
          </p:cNvPr>
          <p:cNvSpPr txBox="1"/>
          <p:nvPr/>
        </p:nvSpPr>
        <p:spPr>
          <a:xfrm>
            <a:off x="352881" y="364565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0232B2-F2B8-2848-B63B-80DC1996F2E4}"/>
              </a:ext>
            </a:extLst>
          </p:cNvPr>
          <p:cNvSpPr txBox="1"/>
          <p:nvPr/>
        </p:nvSpPr>
        <p:spPr>
          <a:xfrm>
            <a:off x="6257844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EC92A8-AC5F-A945-AE71-7D787ECC905A}"/>
              </a:ext>
            </a:extLst>
          </p:cNvPr>
          <p:cNvSpPr txBox="1"/>
          <p:nvPr/>
        </p:nvSpPr>
        <p:spPr>
          <a:xfrm>
            <a:off x="4781557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B15BFA-BF65-4A40-9075-753A6410E77A}"/>
              </a:ext>
            </a:extLst>
          </p:cNvPr>
          <p:cNvSpPr txBox="1"/>
          <p:nvPr/>
        </p:nvSpPr>
        <p:spPr>
          <a:xfrm>
            <a:off x="3318885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D69F6-B683-9145-96ED-FBC7489826CF}"/>
              </a:ext>
            </a:extLst>
          </p:cNvPr>
          <p:cNvSpPr txBox="1"/>
          <p:nvPr/>
        </p:nvSpPr>
        <p:spPr>
          <a:xfrm>
            <a:off x="1829719" y="497334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E62AC4-2848-9240-9FC6-CC69C2833DD1}"/>
              </a:ext>
            </a:extLst>
          </p:cNvPr>
          <p:cNvSpPr txBox="1"/>
          <p:nvPr/>
        </p:nvSpPr>
        <p:spPr>
          <a:xfrm>
            <a:off x="379191" y="4960469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35A316-A5CA-F84B-880C-F25E6C35D4A9}"/>
              </a:ext>
            </a:extLst>
          </p:cNvPr>
          <p:cNvSpPr txBox="1"/>
          <p:nvPr/>
        </p:nvSpPr>
        <p:spPr>
          <a:xfrm>
            <a:off x="352881" y="6268798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59FACE-27A2-4A43-9901-C22F5C16DC78}"/>
              </a:ext>
            </a:extLst>
          </p:cNvPr>
          <p:cNvSpPr txBox="1"/>
          <p:nvPr/>
        </p:nvSpPr>
        <p:spPr>
          <a:xfrm>
            <a:off x="6231718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C35678-8D76-CA43-8130-B7C52AAA7EE0}"/>
              </a:ext>
            </a:extLst>
          </p:cNvPr>
          <p:cNvSpPr txBox="1"/>
          <p:nvPr/>
        </p:nvSpPr>
        <p:spPr>
          <a:xfrm>
            <a:off x="4755431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734C8B-0E9D-AB42-A824-F154EA43418B}"/>
              </a:ext>
            </a:extLst>
          </p:cNvPr>
          <p:cNvSpPr txBox="1"/>
          <p:nvPr/>
        </p:nvSpPr>
        <p:spPr>
          <a:xfrm>
            <a:off x="3292759" y="6262217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E42FD9-B243-2A4E-8FD1-E4DAB75A2BF5}"/>
              </a:ext>
            </a:extLst>
          </p:cNvPr>
          <p:cNvSpPr txBox="1"/>
          <p:nvPr/>
        </p:nvSpPr>
        <p:spPr>
          <a:xfrm>
            <a:off x="1803593" y="6275096"/>
            <a:ext cx="1345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Enter Text Here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07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46E134C353141A8B0ADFDB33C944F" ma:contentTypeVersion="13" ma:contentTypeDescription="Create a new document." ma:contentTypeScope="" ma:versionID="73bfab455ce3ba5d0d2acbafdcfe7303">
  <xsd:schema xmlns:xsd="http://www.w3.org/2001/XMLSchema" xmlns:xs="http://www.w3.org/2001/XMLSchema" xmlns:p="http://schemas.microsoft.com/office/2006/metadata/properties" xmlns:ns3="46955012-b58c-489d-9d37-358b60b9bbb2" xmlns:ns4="bf45f8fd-cb8a-41af-bf9c-e63762a076e2" targetNamespace="http://schemas.microsoft.com/office/2006/metadata/properties" ma:root="true" ma:fieldsID="c6996d00793c1ff2dbce06c7f59ac633" ns3:_="" ns4:_="">
    <xsd:import namespace="46955012-b58c-489d-9d37-358b60b9bbb2"/>
    <xsd:import namespace="bf45f8fd-cb8a-41af-bf9c-e63762a076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55012-b58c-489d-9d37-358b60b9bb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5f8fd-cb8a-41af-bf9c-e63762a07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478799-3876-4E2F-857E-15043AE2F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55012-b58c-489d-9d37-358b60b9bbb2"/>
    <ds:schemaRef ds:uri="bf45f8fd-cb8a-41af-bf9c-e63762a07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0C6B6D-4062-49A0-AE20-3D4A0D3EB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1D862-4834-4005-9C02-9BE3A2475829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f45f8fd-cb8a-41af-bf9c-e63762a076e2"/>
    <ds:schemaRef ds:uri="46955012-b58c-489d-9d37-358b60b9bb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637</Words>
  <Application>Microsoft Office PowerPoint</Application>
  <PresentationFormat>Custom</PresentationFormat>
  <Paragraphs>1040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Barnes, Elizabeth</dc:creator>
  <cp:lastModifiedBy>Kjome, Jeff</cp:lastModifiedBy>
  <cp:revision>4</cp:revision>
  <dcterms:created xsi:type="dcterms:W3CDTF">2021-03-11T16:00:19Z</dcterms:created>
  <dcterms:modified xsi:type="dcterms:W3CDTF">2021-03-25T21:01:06Z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0x010100A2746E134C353141A8B0ADFDB33C944F</vt:lpwstr>
  </property>
</Properties>
</file>